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7C3937-E991-4BEB-839A-4F34BB5C861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C27B30-033D-45DC-B66D-74FB45E5E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143116"/>
            <a:ext cx="6172200" cy="1857388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Решение</a:t>
            </a:r>
            <a:r>
              <a:rPr lang="en-US" sz="5400" dirty="0" smtClean="0"/>
              <a:t> </a:t>
            </a:r>
            <a:r>
              <a:rPr lang="en-US" sz="5400" dirty="0" err="1" smtClean="0"/>
              <a:t>задач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214818"/>
            <a:ext cx="6172200" cy="2160104"/>
          </a:xfrm>
        </p:spPr>
        <p:txBody>
          <a:bodyPr>
            <a:noAutofit/>
          </a:bodyPr>
          <a:lstStyle/>
          <a:p>
            <a:r>
              <a:rPr lang="ru-RU" sz="4000" dirty="0" smtClean="0"/>
              <a:t>5 класс</a:t>
            </a:r>
          </a:p>
          <a:p>
            <a:r>
              <a:rPr lang="ru-RU" sz="4000" dirty="0" smtClean="0"/>
              <a:t>Урок - сказка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16"/>
          </a:xfrm>
        </p:spPr>
        <p:txBody>
          <a:bodyPr/>
          <a:lstStyle/>
          <a:p>
            <a:pPr algn="ctr"/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Физкультминутка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401080" cy="4259398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Поморгайте вы глазами, </a:t>
            </a:r>
          </a:p>
          <a:p>
            <a:r>
              <a:rPr lang="ru-RU" sz="4400" b="1" dirty="0" smtClean="0"/>
              <a:t>Потрясите вы кистями,</a:t>
            </a:r>
          </a:p>
          <a:p>
            <a:r>
              <a:rPr lang="ru-RU" sz="4400" b="1" dirty="0" smtClean="0"/>
              <a:t>Покачайте головой —</a:t>
            </a:r>
          </a:p>
          <a:p>
            <a:r>
              <a:rPr lang="ru-RU" sz="4400" b="1" dirty="0" smtClean="0"/>
              <a:t>И усталость </a:t>
            </a:r>
            <a:r>
              <a:rPr lang="ru-RU" sz="4400" b="1" smtClean="0"/>
              <a:t>прочь </a:t>
            </a:r>
            <a:r>
              <a:rPr lang="ru-RU" sz="4400" b="1" smtClean="0"/>
              <a:t>долой</a:t>
            </a:r>
            <a:endParaRPr lang="ru-RU" sz="44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Задача от пекаря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5045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Какова будет площадь  пирога, если его длина равна 50 см, ширина — в 2 раза меньше длины? Какой кусок пирога получит каждый косец, если их 5 человек?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Задача от пекаря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50452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Необходимо  заготовить и доставить на склад еловые и березовые дрова, всего 15 500 метров кубических. Еловых дров было доставлено на 260 метров кубических больше, чем березовых. Сколько было доставлено еловых и березовых дров в отдельности?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Домашнее задание 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Гл. 2, § 3,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№ 58 (в, г), 61, 62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№ 58 (б)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501122" cy="52595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9 ∙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= 36 720                     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: 208 = 52               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= 36 720 : 9                     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= 52 ∙ 208               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= 4 080                            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= 10 816                  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Ответ: 4. 080                     Ответ: 10 816             </a:t>
            </a:r>
          </a:p>
          <a:p>
            <a:pPr>
              <a:buNone/>
            </a:pPr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77 132 :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= 22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= 77 132 : 22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= 3 506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Ответ: 3 506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№ 60 (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885828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        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k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: 270 + 476 = 5 207     и)  100 : (19 + (15х − 84) : 6) = 4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k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: 270 = 5 207 – 476            19 + (15х − 84) : 6 = 100 : 4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k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: 270 = 4 731                      19 + (15х − 84) : 6 = 25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k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= 4 731 ∙ 270                      (15х − 84) : 6 = 25 – 19 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k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= 1 277 370                        (15х − 84) : 6 = 6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Ответ: 1 277 370                  15х – 84 = 6 ∙ 6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15х – 84 = 36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15х = 36 + 84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15х = 120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= 120 : 15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= 8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Ответ: 8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Продолжите предложение: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429684" cy="540240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Уравнением называется …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2.  Корнем уравнения называется …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3.  Решить уравнение, значит найти все …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4.  а) 5х + 6х = …;           б) 13у – 3у;         в) 11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= …;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г)100а + 15а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= …;     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 + 8с = …</a:t>
            </a:r>
          </a:p>
          <a:p>
            <a:pPr marL="457200" indent="-457200"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5.  Периметр прямоугольника равен …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6.  Площадь прямоугольника равна …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7.  Чтобы решить задачу нужно выяснить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1)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2)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3)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4)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Для решения задачи нужно: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929718" cy="5500726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1) выяснить о каких величинах и значениях этих величин идёт речь в задаче;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2) определить, значения каких величин известны, значения каких величин нужно найти;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3) определить, какие зависимости между значениями величин описаны в условии задачи, какие  зависимости между  величинами нужно найти;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4) составить модель условия задачи (чертёж, схему, таблицу)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Задача от коровы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28680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Из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100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литров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молока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получается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4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кг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масла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Сколько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надо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взять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литров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молока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чтобы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получить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1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кг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масла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Задача от </a:t>
            </a:r>
            <a:b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первого косца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Поле имеет форму прямоугольника, длина 400м, а ширина в 20 раз меньше. Какова площадь поля?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Задача от </a:t>
            </a:r>
            <a:b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второго косца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Сколько травы можно накосить со всего этого поля, если с одного метра квадратного получается 100 кг?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Задача от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третьего косца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9144000" cy="4830902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  Корове в день надо 80 кг травы. Запас травы 800 тонн. На сколько дней хватит этого запаса для 100 коров?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375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Решение задач</vt:lpstr>
      <vt:lpstr>№ 58 (б) </vt:lpstr>
      <vt:lpstr>№ 60 (з, и)</vt:lpstr>
      <vt:lpstr>Продолжите предложение: </vt:lpstr>
      <vt:lpstr>Для решения задачи нужно:</vt:lpstr>
      <vt:lpstr>Задача от коровы</vt:lpstr>
      <vt:lpstr>Задача от  первого косца</vt:lpstr>
      <vt:lpstr>Задача от  второго косца</vt:lpstr>
      <vt:lpstr>Задача от  третьего косца</vt:lpstr>
      <vt:lpstr>Физкультминутка </vt:lpstr>
      <vt:lpstr>Задача от пекаря</vt:lpstr>
      <vt:lpstr>Задача от пекаря </vt:lpstr>
      <vt:lpstr>Домашнее задание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</dc:title>
  <dc:creator>Алла</dc:creator>
  <cp:lastModifiedBy>Алла</cp:lastModifiedBy>
  <cp:revision>9</cp:revision>
  <dcterms:created xsi:type="dcterms:W3CDTF">2020-11-18T17:29:39Z</dcterms:created>
  <dcterms:modified xsi:type="dcterms:W3CDTF">2020-11-19T14:52:17Z</dcterms:modified>
</cp:coreProperties>
</file>